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74" r:id="rId1"/>
  </p:sldMasterIdLst>
  <p:notesMasterIdLst>
    <p:notesMasterId r:id="rId8"/>
  </p:notesMasterIdLst>
  <p:sldIdLst>
    <p:sldId id="256" r:id="rId2"/>
    <p:sldId id="257" r:id="rId3"/>
    <p:sldId id="258" r:id="rId4"/>
    <p:sldId id="260" r:id="rId5"/>
    <p:sldId id="259" r:id="rId6"/>
    <p:sldId id="261" r:id="rId7"/>
  </p:sldIdLst>
  <p:sldSz cx="9144000" cy="5143500" type="screen16x9"/>
  <p:notesSz cx="6858000" cy="9144000"/>
  <p:defaultTextStyle>
    <a:defPPr>
      <a:defRPr lang="en-US"/>
    </a:defPPr>
    <a:lvl1pPr algn="ctr" rtl="0" eaLnBrk="0" fontAlgn="base" hangingPunct="0">
      <a:spcBef>
        <a:spcPts val="600"/>
      </a:spcBef>
      <a:spcAft>
        <a:spcPct val="3000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1pPr>
    <a:lvl2pPr marL="457200" algn="ctr" rtl="0" eaLnBrk="0" fontAlgn="base" hangingPunct="0">
      <a:spcBef>
        <a:spcPts val="600"/>
      </a:spcBef>
      <a:spcAft>
        <a:spcPct val="3000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2pPr>
    <a:lvl3pPr marL="914400" algn="ctr" rtl="0" eaLnBrk="0" fontAlgn="base" hangingPunct="0">
      <a:spcBef>
        <a:spcPts val="600"/>
      </a:spcBef>
      <a:spcAft>
        <a:spcPct val="3000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3pPr>
    <a:lvl4pPr marL="1371600" algn="ctr" rtl="0" eaLnBrk="0" fontAlgn="base" hangingPunct="0">
      <a:spcBef>
        <a:spcPts val="600"/>
      </a:spcBef>
      <a:spcAft>
        <a:spcPct val="3000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4pPr>
    <a:lvl5pPr marL="1828800" algn="ctr" rtl="0" eaLnBrk="0" fontAlgn="base" hangingPunct="0">
      <a:spcBef>
        <a:spcPts val="600"/>
      </a:spcBef>
      <a:spcAft>
        <a:spcPct val="3000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88" y="5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spcBef>
                <a:spcPct val="0"/>
              </a:spcBef>
              <a:spcAft>
                <a:spcPct val="0"/>
              </a:spcAft>
              <a:defRPr sz="1200">
                <a:ea typeface="宋体" pitchFamily="2" charset="-122"/>
                <a:cs typeface="+mn-cs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0"/>
              </a:spcBef>
              <a:spcAft>
                <a:spcPct val="0"/>
              </a:spcAft>
              <a:defRPr sz="1200">
                <a:ea typeface="宋体" pitchFamily="2" charset="-122"/>
                <a:cs typeface="+mn-cs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2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noProof="0"/>
              <a:t>Click to edit Master text styles</a:t>
            </a:r>
          </a:p>
          <a:p>
            <a:pPr lvl="1"/>
            <a:r>
              <a:rPr lang="en-US" altLang="zh-CN" noProof="0"/>
              <a:t>Second level</a:t>
            </a:r>
          </a:p>
          <a:p>
            <a:pPr lvl="2"/>
            <a:r>
              <a:rPr lang="en-US" altLang="zh-CN" noProof="0"/>
              <a:t>Third level</a:t>
            </a:r>
          </a:p>
          <a:p>
            <a:pPr lvl="3"/>
            <a:r>
              <a:rPr lang="en-US" altLang="zh-CN" noProof="0"/>
              <a:t>Fourth level</a:t>
            </a:r>
          </a:p>
          <a:p>
            <a:pPr lvl="4"/>
            <a:r>
              <a:rPr lang="en-US" altLang="zh-CN" noProof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spcBef>
                <a:spcPct val="0"/>
              </a:spcBef>
              <a:spcAft>
                <a:spcPct val="0"/>
              </a:spcAft>
              <a:defRPr sz="1200">
                <a:ea typeface="宋体" pitchFamily="2" charset="-122"/>
                <a:cs typeface="+mn-cs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0"/>
              </a:spcBef>
              <a:spcAft>
                <a:spcPct val="0"/>
              </a:spcAft>
              <a:defRPr sz="1200">
                <a:ea typeface="宋体" pitchFamily="2" charset="-122"/>
                <a:cs typeface="+mn-cs"/>
              </a:defRPr>
            </a:lvl1pPr>
          </a:lstStyle>
          <a:p>
            <a:pPr>
              <a:defRPr/>
            </a:pPr>
            <a:fld id="{7C0B2D60-A1EB-47EC-B66E-1F5E3A11806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2187893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algn="ctr" eaLnBrk="0" fontAlgn="base" hangingPunct="0">
              <a:spcBef>
                <a:spcPts val="600"/>
              </a:spcBef>
              <a:spcAft>
                <a:spcPct val="3000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algn="ctr" eaLnBrk="0" fontAlgn="base" hangingPunct="0">
              <a:spcBef>
                <a:spcPts val="600"/>
              </a:spcBef>
              <a:spcAft>
                <a:spcPct val="3000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algn="ctr" eaLnBrk="0" fontAlgn="base" hangingPunct="0">
              <a:spcBef>
                <a:spcPts val="600"/>
              </a:spcBef>
              <a:spcAft>
                <a:spcPct val="3000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algn="ctr" eaLnBrk="0" fontAlgn="base" hangingPunct="0">
              <a:spcBef>
                <a:spcPts val="600"/>
              </a:spcBef>
              <a:spcAft>
                <a:spcPct val="3000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fld id="{65C58BDF-697D-43E4-84AD-064217C9E15A}" type="slidenum">
              <a:rPr lang="zh-CN" altLang="en-US" sz="1200" smtClean="0">
                <a:ea typeface="宋体" pitchFamily="2" charset="-122"/>
              </a:rPr>
              <a:pPr/>
              <a:t>1</a:t>
            </a:fld>
            <a:endParaRPr lang="en-US" altLang="zh-CN" sz="1200">
              <a:ea typeface="宋体" pitchFamily="2" charset="-122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algn="ctr" eaLnBrk="0" fontAlgn="base" hangingPunct="0">
              <a:spcBef>
                <a:spcPts val="600"/>
              </a:spcBef>
              <a:spcAft>
                <a:spcPct val="3000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algn="ctr" eaLnBrk="0" fontAlgn="base" hangingPunct="0">
              <a:spcBef>
                <a:spcPts val="600"/>
              </a:spcBef>
              <a:spcAft>
                <a:spcPct val="3000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algn="ctr" eaLnBrk="0" fontAlgn="base" hangingPunct="0">
              <a:spcBef>
                <a:spcPts val="600"/>
              </a:spcBef>
              <a:spcAft>
                <a:spcPct val="3000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algn="ctr" eaLnBrk="0" fontAlgn="base" hangingPunct="0">
              <a:spcBef>
                <a:spcPts val="600"/>
              </a:spcBef>
              <a:spcAft>
                <a:spcPct val="3000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fld id="{BEA92E54-5A0A-450A-B4A8-A71F53B441CF}" type="slidenum">
              <a:rPr lang="zh-CN" altLang="en-US" sz="1200" smtClean="0">
                <a:ea typeface="宋体" pitchFamily="2" charset="-122"/>
              </a:rPr>
              <a:pPr/>
              <a:t>2</a:t>
            </a:fld>
            <a:endParaRPr lang="en-US" altLang="zh-CN" sz="1200">
              <a:ea typeface="宋体" pitchFamily="2" charset="-122"/>
            </a:endParaRPr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algn="ctr" eaLnBrk="0" fontAlgn="base" hangingPunct="0">
              <a:spcBef>
                <a:spcPts val="600"/>
              </a:spcBef>
              <a:spcAft>
                <a:spcPct val="3000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algn="ctr" eaLnBrk="0" fontAlgn="base" hangingPunct="0">
              <a:spcBef>
                <a:spcPts val="600"/>
              </a:spcBef>
              <a:spcAft>
                <a:spcPct val="3000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algn="ctr" eaLnBrk="0" fontAlgn="base" hangingPunct="0">
              <a:spcBef>
                <a:spcPts val="600"/>
              </a:spcBef>
              <a:spcAft>
                <a:spcPct val="3000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algn="ctr" eaLnBrk="0" fontAlgn="base" hangingPunct="0">
              <a:spcBef>
                <a:spcPts val="600"/>
              </a:spcBef>
              <a:spcAft>
                <a:spcPct val="3000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fld id="{51D55B89-D5A9-4BC4-93F4-B29B50B2CFCD}" type="slidenum">
              <a:rPr lang="zh-CN" altLang="en-US" sz="1200" smtClean="0">
                <a:ea typeface="宋体" pitchFamily="2" charset="-122"/>
              </a:rPr>
              <a:pPr/>
              <a:t>3</a:t>
            </a:fld>
            <a:endParaRPr lang="en-US" altLang="zh-CN" sz="1200">
              <a:ea typeface="宋体" pitchFamily="2" charset="-122"/>
            </a:endParaRPr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algn="ctr" eaLnBrk="0" fontAlgn="base" hangingPunct="0">
              <a:spcBef>
                <a:spcPts val="600"/>
              </a:spcBef>
              <a:spcAft>
                <a:spcPct val="3000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algn="ctr" eaLnBrk="0" fontAlgn="base" hangingPunct="0">
              <a:spcBef>
                <a:spcPts val="600"/>
              </a:spcBef>
              <a:spcAft>
                <a:spcPct val="3000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algn="ctr" eaLnBrk="0" fontAlgn="base" hangingPunct="0">
              <a:spcBef>
                <a:spcPts val="600"/>
              </a:spcBef>
              <a:spcAft>
                <a:spcPct val="3000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algn="ctr" eaLnBrk="0" fontAlgn="base" hangingPunct="0">
              <a:spcBef>
                <a:spcPts val="600"/>
              </a:spcBef>
              <a:spcAft>
                <a:spcPct val="3000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fld id="{8E00F118-858F-48D6-8EF1-FAA56AC916E8}" type="slidenum">
              <a:rPr lang="zh-CN" altLang="en-US" sz="1200" smtClean="0">
                <a:ea typeface="宋体" pitchFamily="2" charset="-122"/>
              </a:rPr>
              <a:pPr/>
              <a:t>4</a:t>
            </a:fld>
            <a:endParaRPr lang="en-US" altLang="zh-CN" sz="1200">
              <a:ea typeface="宋体" pitchFamily="2" charset="-122"/>
            </a:endParaRPr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algn="ctr" eaLnBrk="0" fontAlgn="base" hangingPunct="0">
              <a:spcBef>
                <a:spcPts val="600"/>
              </a:spcBef>
              <a:spcAft>
                <a:spcPct val="3000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algn="ctr" eaLnBrk="0" fontAlgn="base" hangingPunct="0">
              <a:spcBef>
                <a:spcPts val="600"/>
              </a:spcBef>
              <a:spcAft>
                <a:spcPct val="3000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algn="ctr" eaLnBrk="0" fontAlgn="base" hangingPunct="0">
              <a:spcBef>
                <a:spcPts val="600"/>
              </a:spcBef>
              <a:spcAft>
                <a:spcPct val="3000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algn="ctr" eaLnBrk="0" fontAlgn="base" hangingPunct="0">
              <a:spcBef>
                <a:spcPts val="600"/>
              </a:spcBef>
              <a:spcAft>
                <a:spcPct val="3000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fld id="{100B8BF5-FC4D-479B-96F9-07FA55F6A700}" type="slidenum">
              <a:rPr lang="zh-CN" altLang="en-US" sz="1200" smtClean="0">
                <a:ea typeface="宋体" pitchFamily="2" charset="-122"/>
              </a:rPr>
              <a:pPr/>
              <a:t>5</a:t>
            </a:fld>
            <a:endParaRPr lang="en-US" altLang="zh-CN" sz="1200">
              <a:ea typeface="宋体" pitchFamily="2" charset="-122"/>
            </a:endParaRPr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algn="ctr" eaLnBrk="0" fontAlgn="base" hangingPunct="0">
              <a:spcBef>
                <a:spcPts val="600"/>
              </a:spcBef>
              <a:spcAft>
                <a:spcPct val="3000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algn="ctr" eaLnBrk="0" fontAlgn="base" hangingPunct="0">
              <a:spcBef>
                <a:spcPts val="600"/>
              </a:spcBef>
              <a:spcAft>
                <a:spcPct val="3000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algn="ctr" eaLnBrk="0" fontAlgn="base" hangingPunct="0">
              <a:spcBef>
                <a:spcPts val="600"/>
              </a:spcBef>
              <a:spcAft>
                <a:spcPct val="3000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algn="ctr" eaLnBrk="0" fontAlgn="base" hangingPunct="0">
              <a:spcBef>
                <a:spcPts val="600"/>
              </a:spcBef>
              <a:spcAft>
                <a:spcPct val="3000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fld id="{23ABAA8A-A7BA-4BE5-A173-C06186D5C83E}" type="slidenum">
              <a:rPr lang="zh-CN" altLang="en-US" sz="1200" smtClean="0">
                <a:ea typeface="宋体" pitchFamily="2" charset="-122"/>
              </a:rPr>
              <a:pPr/>
              <a:t>6</a:t>
            </a:fld>
            <a:endParaRPr lang="en-US" altLang="zh-CN" sz="1200">
              <a:ea typeface="宋体" pitchFamily="2" charset="-122"/>
            </a:endParaRPr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145858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89627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86400" y="4808537"/>
            <a:ext cx="3581400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  <a:cs typeface="+mn-cs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+mn-cs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85" r:id="rId1"/>
    <p:sldLayoutId id="2147483684" r:id="rId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895350"/>
            <a:ext cx="9144000" cy="3786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algn="ctr" eaLnBrk="0" fontAlgn="base" hangingPunct="0">
              <a:spcBef>
                <a:spcPts val="600"/>
              </a:spcBef>
              <a:spcAft>
                <a:spcPct val="3000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algn="ctr" eaLnBrk="0" fontAlgn="base" hangingPunct="0">
              <a:spcBef>
                <a:spcPts val="600"/>
              </a:spcBef>
              <a:spcAft>
                <a:spcPct val="3000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algn="ctr" eaLnBrk="0" fontAlgn="base" hangingPunct="0">
              <a:spcBef>
                <a:spcPts val="600"/>
              </a:spcBef>
              <a:spcAft>
                <a:spcPct val="3000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algn="ctr" eaLnBrk="0" fontAlgn="base" hangingPunct="0">
              <a:spcBef>
                <a:spcPts val="600"/>
              </a:spcBef>
              <a:spcAft>
                <a:spcPct val="3000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ct val="0"/>
              </a:spcAft>
            </a:pPr>
            <a:r>
              <a:rPr lang="zh-CN" altLang="en-US" dirty="0">
                <a:solidFill>
                  <a:srgbClr val="FFFFFF"/>
                </a:solidFill>
              </a:rPr>
              <a:t>“要將最好獻上！”聽主呼聲；</a:t>
            </a:r>
          </a:p>
          <a:p>
            <a:pPr eaLnBrk="1" hangingPunct="1">
              <a:spcBef>
                <a:spcPct val="0"/>
              </a:spcBef>
              <a:spcAft>
                <a:spcPct val="0"/>
              </a:spcAft>
            </a:pPr>
            <a:r>
              <a:rPr lang="en-US" altLang="zh-CN" sz="2800" dirty="0">
                <a:solidFill>
                  <a:srgbClr val="FFFFFF"/>
                </a:solidFill>
              </a:rPr>
              <a:t>Hear ye the Master’s call, “Give Me thy best</a:t>
            </a:r>
            <a:r>
              <a:rPr lang="zh-CN" altLang="en-US" sz="2800" dirty="0">
                <a:solidFill>
                  <a:srgbClr val="FFFFFF"/>
                </a:solidFill>
              </a:rPr>
              <a:t>！”</a:t>
            </a:r>
          </a:p>
          <a:p>
            <a:pPr eaLnBrk="1" hangingPunct="1">
              <a:spcBef>
                <a:spcPct val="0"/>
              </a:spcBef>
              <a:spcAft>
                <a:spcPct val="0"/>
              </a:spcAft>
            </a:pPr>
            <a:r>
              <a:rPr lang="zh-CN" altLang="en-US" dirty="0">
                <a:solidFill>
                  <a:srgbClr val="FFFFFF"/>
                </a:solidFill>
              </a:rPr>
              <a:t>每件大小事上，主要驗明。</a:t>
            </a:r>
          </a:p>
          <a:p>
            <a:pPr eaLnBrk="1" hangingPunct="1">
              <a:spcBef>
                <a:spcPct val="0"/>
              </a:spcBef>
              <a:spcAft>
                <a:spcPct val="0"/>
              </a:spcAft>
            </a:pPr>
            <a:r>
              <a:rPr lang="en-US" altLang="zh-CN" sz="2800" dirty="0">
                <a:solidFill>
                  <a:srgbClr val="FFFFFF"/>
                </a:solidFill>
              </a:rPr>
              <a:t>For, be it great or small, that is His test.</a:t>
            </a:r>
          </a:p>
          <a:p>
            <a:pPr eaLnBrk="1" hangingPunct="1">
              <a:spcBef>
                <a:spcPct val="0"/>
              </a:spcBef>
              <a:spcAft>
                <a:spcPct val="0"/>
              </a:spcAft>
            </a:pPr>
            <a:r>
              <a:rPr lang="zh-CN" altLang="en-US" dirty="0">
                <a:solidFill>
                  <a:srgbClr val="FFFFFF"/>
                </a:solidFill>
              </a:rPr>
              <a:t>不求任何獎賞，盡</a:t>
            </a:r>
            <a:r>
              <a:rPr lang="zh-TW" altLang="en-US" dirty="0">
                <a:solidFill>
                  <a:srgbClr val="FFFFFF"/>
                </a:solidFill>
              </a:rPr>
              <a:t>力作工；</a:t>
            </a:r>
          </a:p>
          <a:p>
            <a:pPr eaLnBrk="1" hangingPunct="1">
              <a:spcBef>
                <a:spcPct val="0"/>
              </a:spcBef>
              <a:spcAft>
                <a:spcPct val="0"/>
              </a:spcAft>
            </a:pPr>
            <a:r>
              <a:rPr lang="en-US" altLang="zh-CN" sz="2800" dirty="0">
                <a:solidFill>
                  <a:srgbClr val="FFFFFF"/>
                </a:solidFill>
              </a:rPr>
              <a:t>Do then the best you can, not for reward,</a:t>
            </a:r>
          </a:p>
          <a:p>
            <a:pPr eaLnBrk="1" hangingPunct="1">
              <a:spcBef>
                <a:spcPct val="0"/>
              </a:spcBef>
              <a:spcAft>
                <a:spcPct val="0"/>
              </a:spcAft>
            </a:pPr>
            <a:r>
              <a:rPr lang="zh-CN" altLang="en-US" dirty="0">
                <a:solidFill>
                  <a:srgbClr val="FFFFFF"/>
                </a:solidFill>
              </a:rPr>
              <a:t>不求人的稱揚，只為主用。</a:t>
            </a:r>
          </a:p>
          <a:p>
            <a:pPr eaLnBrk="1" hangingPunct="1">
              <a:spcBef>
                <a:spcPct val="0"/>
              </a:spcBef>
              <a:spcAft>
                <a:spcPct val="0"/>
              </a:spcAft>
            </a:pPr>
            <a:r>
              <a:rPr lang="en-US" altLang="zh-CN" sz="2800" dirty="0">
                <a:solidFill>
                  <a:srgbClr val="FFFFFF"/>
                </a:solidFill>
              </a:rPr>
              <a:t>Not for the praise of man, but for the Lord.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0" y="57150"/>
            <a:ext cx="9144000" cy="76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zh-CN" sz="2800" b="1" dirty="0">
                <a:effectLst/>
                <a:latin typeface="Arial Narrow" pitchFamily="34" charset="0"/>
                <a:ea typeface="標楷體" pitchFamily="65" charset="-120"/>
              </a:rPr>
              <a:t>H645</a:t>
            </a:r>
            <a:r>
              <a:rPr lang="en-US" altLang="zh-CN" sz="2800" b="1" dirty="0">
                <a:effectLst/>
                <a:latin typeface="Times New Roman" pitchFamily="18" charset="0"/>
                <a:ea typeface="標楷體" pitchFamily="65" charset="-120"/>
              </a:rPr>
              <a:t>  </a:t>
            </a:r>
            <a:r>
              <a:rPr lang="zh-CN" altLang="en-US" sz="2600" b="1" dirty="0">
                <a:effectLst/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要將最好獻上</a:t>
            </a:r>
            <a:r>
              <a:rPr lang="zh-CN" altLang="en-US" sz="3200" b="1" dirty="0">
                <a:effectLst/>
                <a:latin typeface="Times New Roman" pitchFamily="18" charset="0"/>
                <a:ea typeface="標楷體" pitchFamily="65" charset="-120"/>
              </a:rPr>
              <a:t> </a:t>
            </a:r>
            <a:br>
              <a:rPr lang="zh-CN" altLang="en-US" sz="3200" b="1" dirty="0">
                <a:effectLst/>
                <a:latin typeface="Times New Roman" pitchFamily="18" charset="0"/>
                <a:ea typeface="標楷體" pitchFamily="65" charset="-120"/>
              </a:rPr>
            </a:br>
            <a:r>
              <a:rPr lang="en-US" altLang="zh-CN" sz="2400" dirty="0">
                <a:effectLst/>
                <a:latin typeface="Arial Narrow" pitchFamily="34" charset="0"/>
                <a:ea typeface="標楷體" pitchFamily="65" charset="-120"/>
              </a:rPr>
              <a:t>OUR BEST </a:t>
            </a:r>
            <a:r>
              <a:rPr lang="en-US" altLang="zh-TW" sz="2400" dirty="0">
                <a:effectLst/>
                <a:latin typeface="Arial Narrow" pitchFamily="34" charset="0"/>
                <a:ea typeface="標楷體" pitchFamily="65" charset="-120"/>
              </a:rPr>
              <a:t>(1/3)</a:t>
            </a:r>
            <a:endParaRPr lang="en-US" altLang="zh-CN" sz="2400" dirty="0">
              <a:effectLst/>
              <a:latin typeface="Arial Narrow" pitchFamily="34" charset="0"/>
              <a:ea typeface="標楷體" pitchFamily="65" charset="-12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239712"/>
            <a:ext cx="9144000" cy="43858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algn="ctr" eaLnBrk="0" fontAlgn="base" hangingPunct="0">
              <a:spcBef>
                <a:spcPts val="600"/>
              </a:spcBef>
              <a:spcAft>
                <a:spcPct val="3000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algn="ctr" eaLnBrk="0" fontAlgn="base" hangingPunct="0">
              <a:spcBef>
                <a:spcPts val="600"/>
              </a:spcBef>
              <a:spcAft>
                <a:spcPct val="3000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algn="ctr" eaLnBrk="0" fontAlgn="base" hangingPunct="0">
              <a:spcBef>
                <a:spcPts val="600"/>
              </a:spcBef>
              <a:spcAft>
                <a:spcPct val="3000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algn="ctr" eaLnBrk="0" fontAlgn="base" hangingPunct="0">
              <a:spcBef>
                <a:spcPts val="600"/>
              </a:spcBef>
              <a:spcAft>
                <a:spcPct val="3000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H645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1/3,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  <a:endParaRPr lang="en-US" altLang="zh-TW" sz="2000" dirty="0">
              <a:latin typeface="Arial" charset="0"/>
              <a:ea typeface="新細明體" pitchFamily="18" charset="-120"/>
            </a:endParaRPr>
          </a:p>
          <a:p>
            <a:pPr eaLnBrk="1" hangingPunct="1">
              <a:spcBef>
                <a:spcPct val="0"/>
              </a:spcBef>
              <a:spcAft>
                <a:spcPct val="0"/>
              </a:spcAft>
            </a:pPr>
            <a:r>
              <a:rPr lang="zh-CN" altLang="en-US" dirty="0"/>
              <a:t>凡事為主而作，必蒙賞，</a:t>
            </a:r>
          </a:p>
          <a:p>
            <a:pPr eaLnBrk="1" hangingPunct="1">
              <a:spcBef>
                <a:spcPct val="0"/>
              </a:spcBef>
              <a:spcAft>
                <a:spcPct val="0"/>
              </a:spcAft>
            </a:pPr>
            <a:r>
              <a:rPr lang="en-US" altLang="zh-CN" sz="2800" dirty="0" err="1"/>
              <a:t>Ev’ry</a:t>
            </a:r>
            <a:r>
              <a:rPr lang="en-US" altLang="zh-CN" sz="2800" dirty="0"/>
              <a:t> work for Jesus will be blest,</a:t>
            </a:r>
          </a:p>
          <a:p>
            <a:pPr eaLnBrk="1" hangingPunct="1">
              <a:spcBef>
                <a:spcPct val="0"/>
              </a:spcBef>
              <a:spcAft>
                <a:spcPct val="0"/>
              </a:spcAft>
            </a:pPr>
            <a:r>
              <a:rPr lang="zh-CN" altLang="en-US" dirty="0"/>
              <a:t>主所要求，是 “ 最好獻上”，</a:t>
            </a:r>
          </a:p>
          <a:p>
            <a:pPr eaLnBrk="1" hangingPunct="1">
              <a:spcBef>
                <a:spcPct val="0"/>
              </a:spcBef>
              <a:spcAft>
                <a:spcPct val="0"/>
              </a:spcAft>
            </a:pPr>
            <a:r>
              <a:rPr lang="en-US" altLang="zh-CN" sz="2800" dirty="0"/>
              <a:t>But He asks from </a:t>
            </a:r>
            <a:r>
              <a:rPr lang="en-US" altLang="zh-CN" sz="2800" dirty="0" err="1"/>
              <a:t>ev’ry</a:t>
            </a:r>
            <a:r>
              <a:rPr lang="en-US" altLang="zh-CN" sz="2800" dirty="0"/>
              <a:t> one his best.</a:t>
            </a:r>
          </a:p>
          <a:p>
            <a:pPr eaLnBrk="1" hangingPunct="1">
              <a:spcBef>
                <a:spcPct val="0"/>
              </a:spcBef>
              <a:spcAft>
                <a:spcPct val="0"/>
              </a:spcAft>
            </a:pPr>
            <a:r>
              <a:rPr lang="zh-CN" altLang="en-US" dirty="0"/>
              <a:t>我的才力雖小，微不足道，</a:t>
            </a:r>
          </a:p>
          <a:p>
            <a:pPr eaLnBrk="1" hangingPunct="1">
              <a:spcBef>
                <a:spcPct val="0"/>
              </a:spcBef>
              <a:spcAft>
                <a:spcPct val="0"/>
              </a:spcAft>
            </a:pPr>
            <a:r>
              <a:rPr lang="en-US" altLang="zh-CN" sz="2800" dirty="0"/>
              <a:t>Our talents may be few, these may be small,</a:t>
            </a:r>
          </a:p>
          <a:p>
            <a:pPr eaLnBrk="1" hangingPunct="1">
              <a:spcBef>
                <a:spcPct val="0"/>
              </a:spcBef>
              <a:spcAft>
                <a:spcPct val="0"/>
              </a:spcAft>
            </a:pPr>
            <a:r>
              <a:rPr lang="zh-CN" altLang="en-US" dirty="0"/>
              <a:t>惟願獻上我的一切最好。</a:t>
            </a:r>
          </a:p>
          <a:p>
            <a:pPr eaLnBrk="1" hangingPunct="1">
              <a:spcBef>
                <a:spcPct val="0"/>
              </a:spcBef>
              <a:spcAft>
                <a:spcPct val="0"/>
              </a:spcAft>
            </a:pPr>
            <a:r>
              <a:rPr lang="en-US" altLang="zh-CN" sz="2800" dirty="0"/>
              <a:t>But unto Him is due our best, our all.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39712"/>
            <a:ext cx="9144000" cy="43858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algn="ctr" eaLnBrk="0" fontAlgn="base" hangingPunct="0">
              <a:spcBef>
                <a:spcPts val="600"/>
              </a:spcBef>
              <a:spcAft>
                <a:spcPct val="3000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algn="ctr" eaLnBrk="0" fontAlgn="base" hangingPunct="0">
              <a:spcBef>
                <a:spcPts val="600"/>
              </a:spcBef>
              <a:spcAft>
                <a:spcPct val="3000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algn="ctr" eaLnBrk="0" fontAlgn="base" hangingPunct="0">
              <a:spcBef>
                <a:spcPts val="600"/>
              </a:spcBef>
              <a:spcAft>
                <a:spcPct val="3000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algn="ctr" eaLnBrk="0" fontAlgn="base" hangingPunct="0">
              <a:spcBef>
                <a:spcPts val="600"/>
              </a:spcBef>
              <a:spcAft>
                <a:spcPct val="3000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H645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2/3,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1/2)</a:t>
            </a:r>
          </a:p>
          <a:p>
            <a:pPr eaLnBrk="1" hangingPunct="1">
              <a:spcBef>
                <a:spcPct val="0"/>
              </a:spcBef>
              <a:spcAft>
                <a:spcPct val="0"/>
              </a:spcAft>
            </a:pPr>
            <a:r>
              <a:rPr lang="zh-CN" altLang="en-US" dirty="0"/>
              <a:t>不理會人稱讚，或是輕視；</a:t>
            </a:r>
          </a:p>
          <a:p>
            <a:pPr eaLnBrk="1" hangingPunct="1">
              <a:spcBef>
                <a:spcPct val="0"/>
              </a:spcBef>
              <a:spcAft>
                <a:spcPct val="0"/>
              </a:spcAft>
            </a:pPr>
            <a:r>
              <a:rPr lang="en-US" altLang="zh-CN" sz="2800" dirty="0"/>
              <a:t>Wait not for men to laud, heed not their slight;</a:t>
            </a:r>
          </a:p>
          <a:p>
            <a:pPr eaLnBrk="1" hangingPunct="1">
              <a:spcBef>
                <a:spcPct val="0"/>
              </a:spcBef>
              <a:spcAft>
                <a:spcPct val="0"/>
              </a:spcAft>
            </a:pPr>
            <a:r>
              <a:rPr lang="zh-CN" altLang="en-US" dirty="0"/>
              <a:t>只求主的笑臉，作我賞賜。</a:t>
            </a:r>
          </a:p>
          <a:p>
            <a:pPr eaLnBrk="1" hangingPunct="1">
              <a:spcBef>
                <a:spcPct val="0"/>
              </a:spcBef>
              <a:spcAft>
                <a:spcPct val="0"/>
              </a:spcAft>
            </a:pPr>
            <a:r>
              <a:rPr lang="en-US" altLang="zh-CN" sz="2800" dirty="0"/>
              <a:t>Winning the smile of God brings its delight</a:t>
            </a:r>
            <a:r>
              <a:rPr lang="zh-CN" altLang="en-US" sz="2800" dirty="0"/>
              <a:t>！</a:t>
            </a:r>
          </a:p>
          <a:p>
            <a:pPr eaLnBrk="1" hangingPunct="1">
              <a:spcBef>
                <a:spcPct val="0"/>
              </a:spcBef>
              <a:spcAft>
                <a:spcPct val="0"/>
              </a:spcAft>
            </a:pPr>
            <a:r>
              <a:rPr lang="zh-CN" altLang="en-US" dirty="0"/>
              <a:t>為人真實、善良，走蒙福路；</a:t>
            </a:r>
          </a:p>
          <a:p>
            <a:pPr eaLnBrk="1" hangingPunct="1">
              <a:spcBef>
                <a:spcPct val="0"/>
              </a:spcBef>
              <a:spcAft>
                <a:spcPct val="0"/>
              </a:spcAft>
            </a:pPr>
            <a:r>
              <a:rPr lang="en-US" altLang="zh-CN" sz="2800" dirty="0"/>
              <a:t>Aiding the good and true ne’er goes </a:t>
            </a:r>
            <a:r>
              <a:rPr lang="en-US" altLang="zh-CN" sz="2800" dirty="0" err="1"/>
              <a:t>unblest</a:t>
            </a:r>
            <a:r>
              <a:rPr lang="en-US" altLang="zh-CN" sz="2800" dirty="0"/>
              <a:t>,</a:t>
            </a:r>
          </a:p>
          <a:p>
            <a:pPr eaLnBrk="1" hangingPunct="1">
              <a:spcBef>
                <a:spcPct val="0"/>
              </a:spcBef>
              <a:spcAft>
                <a:spcPct val="0"/>
              </a:spcAft>
            </a:pPr>
            <a:r>
              <a:rPr lang="zh-CN" altLang="en-US" dirty="0"/>
              <a:t>無論工作、思想，盡力以赴。</a:t>
            </a:r>
          </a:p>
          <a:p>
            <a:pPr eaLnBrk="1" hangingPunct="1">
              <a:spcBef>
                <a:spcPct val="0"/>
              </a:spcBef>
              <a:spcAft>
                <a:spcPct val="0"/>
              </a:spcAft>
            </a:pPr>
            <a:r>
              <a:rPr lang="en-US" altLang="zh-CN" sz="2800" dirty="0"/>
              <a:t>All that we think or do, be it the best.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39712"/>
            <a:ext cx="9144000" cy="43858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algn="ctr" eaLnBrk="0" fontAlgn="base" hangingPunct="0">
              <a:spcBef>
                <a:spcPts val="600"/>
              </a:spcBef>
              <a:spcAft>
                <a:spcPct val="3000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algn="ctr" eaLnBrk="0" fontAlgn="base" hangingPunct="0">
              <a:spcBef>
                <a:spcPts val="600"/>
              </a:spcBef>
              <a:spcAft>
                <a:spcPct val="3000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algn="ctr" eaLnBrk="0" fontAlgn="base" hangingPunct="0">
              <a:spcBef>
                <a:spcPts val="600"/>
              </a:spcBef>
              <a:spcAft>
                <a:spcPct val="3000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algn="ctr" eaLnBrk="0" fontAlgn="base" hangingPunct="0">
              <a:spcBef>
                <a:spcPts val="600"/>
              </a:spcBef>
              <a:spcAft>
                <a:spcPct val="3000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H645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2/3,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eaLnBrk="1" hangingPunct="1">
              <a:spcBef>
                <a:spcPct val="0"/>
              </a:spcBef>
              <a:spcAft>
                <a:spcPct val="0"/>
              </a:spcAft>
            </a:pPr>
            <a:r>
              <a:rPr lang="zh-CN" altLang="en-US" dirty="0"/>
              <a:t>凡事為主而作，必蒙賞，</a:t>
            </a:r>
          </a:p>
          <a:p>
            <a:pPr eaLnBrk="1" hangingPunct="1">
              <a:spcBef>
                <a:spcPct val="0"/>
              </a:spcBef>
              <a:spcAft>
                <a:spcPct val="0"/>
              </a:spcAft>
            </a:pPr>
            <a:r>
              <a:rPr lang="en-US" altLang="zh-CN" sz="2800" dirty="0" err="1"/>
              <a:t>Ev’ry</a:t>
            </a:r>
            <a:r>
              <a:rPr lang="en-US" altLang="zh-CN" sz="2800" dirty="0"/>
              <a:t> work for Jesus will be blest,</a:t>
            </a:r>
          </a:p>
          <a:p>
            <a:pPr eaLnBrk="1" hangingPunct="1">
              <a:spcBef>
                <a:spcPct val="0"/>
              </a:spcBef>
              <a:spcAft>
                <a:spcPct val="0"/>
              </a:spcAft>
            </a:pPr>
            <a:r>
              <a:rPr lang="zh-CN" altLang="en-US" dirty="0"/>
              <a:t>主所要求，是 “ 最好獻上”，</a:t>
            </a:r>
          </a:p>
          <a:p>
            <a:pPr eaLnBrk="1" hangingPunct="1">
              <a:spcBef>
                <a:spcPct val="0"/>
              </a:spcBef>
              <a:spcAft>
                <a:spcPct val="0"/>
              </a:spcAft>
            </a:pPr>
            <a:r>
              <a:rPr lang="en-US" altLang="zh-CN" sz="2800" dirty="0"/>
              <a:t>But He asks from </a:t>
            </a:r>
            <a:r>
              <a:rPr lang="en-US" altLang="zh-CN" sz="2800" dirty="0" err="1"/>
              <a:t>ev’ry</a:t>
            </a:r>
            <a:r>
              <a:rPr lang="en-US" altLang="zh-CN" sz="2800" dirty="0"/>
              <a:t> one his best.</a:t>
            </a:r>
          </a:p>
          <a:p>
            <a:pPr eaLnBrk="1" hangingPunct="1">
              <a:spcBef>
                <a:spcPct val="0"/>
              </a:spcBef>
              <a:spcAft>
                <a:spcPct val="0"/>
              </a:spcAft>
            </a:pPr>
            <a:r>
              <a:rPr lang="zh-CN" altLang="en-US" dirty="0"/>
              <a:t>我的才力雖小，微不足道，</a:t>
            </a:r>
          </a:p>
          <a:p>
            <a:pPr eaLnBrk="1" hangingPunct="1">
              <a:spcBef>
                <a:spcPct val="0"/>
              </a:spcBef>
              <a:spcAft>
                <a:spcPct val="0"/>
              </a:spcAft>
            </a:pPr>
            <a:r>
              <a:rPr lang="en-US" altLang="zh-CN" sz="2800" dirty="0"/>
              <a:t>Our talents may be few, these may be small,</a:t>
            </a:r>
          </a:p>
          <a:p>
            <a:pPr eaLnBrk="1" hangingPunct="1">
              <a:spcBef>
                <a:spcPct val="0"/>
              </a:spcBef>
              <a:spcAft>
                <a:spcPct val="0"/>
              </a:spcAft>
            </a:pPr>
            <a:r>
              <a:rPr lang="zh-CN" altLang="en-US" dirty="0"/>
              <a:t>惟願獻上我的一切最好。</a:t>
            </a:r>
          </a:p>
          <a:p>
            <a:pPr eaLnBrk="1" hangingPunct="1">
              <a:spcBef>
                <a:spcPct val="0"/>
              </a:spcBef>
              <a:spcAft>
                <a:spcPct val="0"/>
              </a:spcAft>
            </a:pPr>
            <a:r>
              <a:rPr lang="en-US" altLang="zh-CN" sz="2800" dirty="0"/>
              <a:t>But unto Him is due our best, our all.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239712"/>
            <a:ext cx="9144000" cy="43858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algn="ctr" eaLnBrk="0" fontAlgn="base" hangingPunct="0">
              <a:spcBef>
                <a:spcPts val="600"/>
              </a:spcBef>
              <a:spcAft>
                <a:spcPct val="3000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algn="ctr" eaLnBrk="0" fontAlgn="base" hangingPunct="0">
              <a:spcBef>
                <a:spcPts val="600"/>
              </a:spcBef>
              <a:spcAft>
                <a:spcPct val="3000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algn="ctr" eaLnBrk="0" fontAlgn="base" hangingPunct="0">
              <a:spcBef>
                <a:spcPts val="600"/>
              </a:spcBef>
              <a:spcAft>
                <a:spcPct val="3000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algn="ctr" eaLnBrk="0" fontAlgn="base" hangingPunct="0">
              <a:spcBef>
                <a:spcPts val="600"/>
              </a:spcBef>
              <a:spcAft>
                <a:spcPct val="3000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>
              <a:spcBef>
                <a:spcPct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H645</a:t>
            </a:r>
            <a:r>
              <a:rPr lang="en-US" altLang="zh-TW" sz="2400" dirty="0">
                <a:latin typeface="新細明體" pitchFamily="18" charset="-120"/>
                <a:ea typeface="新細明體" pitchFamily="18" charset="-120"/>
              </a:rPr>
              <a:t>  (</a:t>
            </a:r>
            <a:r>
              <a:rPr lang="zh-TW" altLang="en-US" sz="2400" dirty="0">
                <a:latin typeface="新細明體" pitchFamily="18" charset="-12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3/3</a:t>
            </a:r>
            <a:r>
              <a:rPr lang="en-US" altLang="zh-TW" sz="2400" dirty="0">
                <a:latin typeface="新細明體" pitchFamily="18" charset="-120"/>
                <a:ea typeface="新細明體" pitchFamily="18" charset="-120"/>
              </a:rPr>
              <a:t>, </a:t>
            </a:r>
            <a:r>
              <a:rPr lang="zh-TW" altLang="en-US" sz="2400" dirty="0">
                <a:latin typeface="新細明體" pitchFamily="18" charset="-12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1/2</a:t>
            </a:r>
            <a:r>
              <a:rPr lang="en-US" altLang="zh-TW" sz="2400" dirty="0">
                <a:latin typeface="新細明體" pitchFamily="18" charset="-120"/>
                <a:ea typeface="新細明體" pitchFamily="18" charset="-120"/>
              </a:rPr>
              <a:t>)</a:t>
            </a:r>
          </a:p>
          <a:p>
            <a:pPr>
              <a:spcBef>
                <a:spcPct val="0"/>
              </a:spcBef>
              <a:spcAft>
                <a:spcPct val="0"/>
              </a:spcAft>
            </a:pPr>
            <a:r>
              <a:rPr lang="zh-CN" altLang="en-US" dirty="0"/>
              <a:t>黎明微光來迎，黑夜將殘；</a:t>
            </a:r>
          </a:p>
          <a:p>
            <a:pPr eaLnBrk="1" hangingPunct="1">
              <a:spcBef>
                <a:spcPct val="0"/>
              </a:spcBef>
              <a:spcAft>
                <a:spcPct val="0"/>
              </a:spcAft>
            </a:pPr>
            <a:r>
              <a:rPr lang="en-US" altLang="zh-CN" sz="2800" dirty="0"/>
              <a:t>Night soon comes on apace, day hastens by;</a:t>
            </a:r>
          </a:p>
          <a:p>
            <a:pPr eaLnBrk="1" hangingPunct="1">
              <a:spcBef>
                <a:spcPct val="0"/>
              </a:spcBef>
              <a:spcAft>
                <a:spcPct val="0"/>
              </a:spcAft>
            </a:pPr>
            <a:r>
              <a:rPr lang="zh-CN" altLang="en-US" dirty="0"/>
              <a:t>今日所作之工，那日考驗。</a:t>
            </a:r>
          </a:p>
          <a:p>
            <a:pPr eaLnBrk="1" hangingPunct="1">
              <a:spcBef>
                <a:spcPct val="0"/>
              </a:spcBef>
              <a:spcAft>
                <a:spcPct val="0"/>
              </a:spcAft>
            </a:pPr>
            <a:r>
              <a:rPr lang="en-US" altLang="zh-CN" sz="2800" dirty="0"/>
              <a:t>Workman and work must face testing on high.</a:t>
            </a:r>
          </a:p>
          <a:p>
            <a:pPr eaLnBrk="1" hangingPunct="1">
              <a:spcBef>
                <a:spcPct val="0"/>
              </a:spcBef>
              <a:spcAft>
                <a:spcPct val="0"/>
              </a:spcAft>
            </a:pPr>
            <a:r>
              <a:rPr lang="zh-TW" altLang="en-US" dirty="0"/>
              <a:t>但願那日安息，甜美安息，</a:t>
            </a:r>
          </a:p>
          <a:p>
            <a:pPr eaLnBrk="1" hangingPunct="1">
              <a:spcBef>
                <a:spcPct val="0"/>
              </a:spcBef>
              <a:spcAft>
                <a:spcPct val="0"/>
              </a:spcAft>
            </a:pPr>
            <a:r>
              <a:rPr lang="en-US" altLang="zh-CN" sz="2800" dirty="0"/>
              <a:t>Oh, may we in that day find rest, sweet rest,</a:t>
            </a:r>
          </a:p>
          <a:p>
            <a:pPr eaLnBrk="1" hangingPunct="1">
              <a:spcBef>
                <a:spcPct val="0"/>
              </a:spcBef>
              <a:spcAft>
                <a:spcPct val="0"/>
              </a:spcAft>
            </a:pPr>
            <a:r>
              <a:rPr lang="zh-CN" altLang="en-US" dirty="0"/>
              <a:t>因主應許、獎勵忠心僕役。</a:t>
            </a:r>
          </a:p>
          <a:p>
            <a:pPr eaLnBrk="1" hangingPunct="1">
              <a:spcBef>
                <a:spcPct val="0"/>
              </a:spcBef>
              <a:spcAft>
                <a:spcPct val="0"/>
              </a:spcAft>
            </a:pPr>
            <a:r>
              <a:rPr lang="en-US" altLang="zh-CN" sz="2800" dirty="0"/>
              <a:t>Which God has promised those who do their best.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39712"/>
            <a:ext cx="9144000" cy="43858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algn="ctr" eaLnBrk="0" fontAlgn="base" hangingPunct="0">
              <a:spcBef>
                <a:spcPts val="600"/>
              </a:spcBef>
              <a:spcAft>
                <a:spcPct val="3000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algn="ctr" eaLnBrk="0" fontAlgn="base" hangingPunct="0">
              <a:spcBef>
                <a:spcPts val="600"/>
              </a:spcBef>
              <a:spcAft>
                <a:spcPct val="3000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algn="ctr" eaLnBrk="0" fontAlgn="base" hangingPunct="0">
              <a:spcBef>
                <a:spcPts val="600"/>
              </a:spcBef>
              <a:spcAft>
                <a:spcPct val="3000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algn="ctr" eaLnBrk="0" fontAlgn="base" hangingPunct="0">
              <a:spcBef>
                <a:spcPts val="600"/>
              </a:spcBef>
              <a:spcAft>
                <a:spcPct val="3000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H645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3/3,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eaLnBrk="1" hangingPunct="1">
              <a:spcBef>
                <a:spcPct val="0"/>
              </a:spcBef>
              <a:spcAft>
                <a:spcPct val="0"/>
              </a:spcAft>
            </a:pPr>
            <a:r>
              <a:rPr lang="zh-CN" altLang="en-US" dirty="0"/>
              <a:t>凡事為主而作，必蒙賞，</a:t>
            </a:r>
          </a:p>
          <a:p>
            <a:pPr eaLnBrk="1" hangingPunct="1">
              <a:spcBef>
                <a:spcPct val="0"/>
              </a:spcBef>
              <a:spcAft>
                <a:spcPct val="0"/>
              </a:spcAft>
            </a:pPr>
            <a:r>
              <a:rPr lang="en-US" altLang="zh-CN" sz="2800" dirty="0" err="1"/>
              <a:t>Ev’ry</a:t>
            </a:r>
            <a:r>
              <a:rPr lang="en-US" altLang="zh-CN" sz="2800" dirty="0"/>
              <a:t> work for Jesus will be blest,</a:t>
            </a:r>
          </a:p>
          <a:p>
            <a:pPr eaLnBrk="1" hangingPunct="1">
              <a:spcBef>
                <a:spcPct val="0"/>
              </a:spcBef>
              <a:spcAft>
                <a:spcPct val="0"/>
              </a:spcAft>
            </a:pPr>
            <a:r>
              <a:rPr lang="zh-CN" altLang="en-US" dirty="0"/>
              <a:t>主所要求，是 “ 最好獻上”，</a:t>
            </a:r>
          </a:p>
          <a:p>
            <a:pPr eaLnBrk="1" hangingPunct="1">
              <a:spcBef>
                <a:spcPct val="0"/>
              </a:spcBef>
              <a:spcAft>
                <a:spcPct val="0"/>
              </a:spcAft>
            </a:pPr>
            <a:r>
              <a:rPr lang="en-US" altLang="zh-CN" sz="2800" dirty="0"/>
              <a:t>But He asks from </a:t>
            </a:r>
            <a:r>
              <a:rPr lang="en-US" altLang="zh-CN" sz="2800" dirty="0" err="1"/>
              <a:t>ev’ry</a:t>
            </a:r>
            <a:r>
              <a:rPr lang="en-US" altLang="zh-CN" sz="2800" dirty="0"/>
              <a:t> one his best.</a:t>
            </a:r>
          </a:p>
          <a:p>
            <a:pPr eaLnBrk="1" hangingPunct="1">
              <a:spcBef>
                <a:spcPct val="0"/>
              </a:spcBef>
              <a:spcAft>
                <a:spcPct val="0"/>
              </a:spcAft>
            </a:pPr>
            <a:r>
              <a:rPr lang="zh-CN" altLang="en-US" dirty="0"/>
              <a:t>我的才力雖小，微不足道，</a:t>
            </a:r>
          </a:p>
          <a:p>
            <a:pPr eaLnBrk="1" hangingPunct="1">
              <a:spcBef>
                <a:spcPct val="0"/>
              </a:spcBef>
              <a:spcAft>
                <a:spcPct val="0"/>
              </a:spcAft>
            </a:pPr>
            <a:r>
              <a:rPr lang="en-US" altLang="zh-CN" sz="2800" dirty="0"/>
              <a:t>Our talents may be few, these may be small,</a:t>
            </a:r>
          </a:p>
          <a:p>
            <a:pPr eaLnBrk="1" hangingPunct="1">
              <a:spcBef>
                <a:spcPct val="0"/>
              </a:spcBef>
              <a:spcAft>
                <a:spcPct val="0"/>
              </a:spcAft>
            </a:pPr>
            <a:r>
              <a:rPr lang="zh-CN" altLang="en-US" dirty="0"/>
              <a:t>惟願獻上我的一切最好。</a:t>
            </a:r>
          </a:p>
          <a:p>
            <a:pPr eaLnBrk="1" hangingPunct="1">
              <a:spcBef>
                <a:spcPct val="0"/>
              </a:spcBef>
              <a:spcAft>
                <a:spcPct val="0"/>
              </a:spcAft>
            </a:pPr>
            <a:r>
              <a:rPr lang="en-US" altLang="zh-CN" sz="2800" dirty="0"/>
              <a:t>But unto Him is due our best, our all.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136</TotalTime>
  <Words>543</Words>
  <Application>Microsoft Office PowerPoint</Application>
  <PresentationFormat>On-screen Show (16:9)</PresentationFormat>
  <Paragraphs>60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5" baseType="lpstr"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H645  要將最好獻上  OUR BEST (1/3)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H645 要將最好獻上 OUR BEST</dc:title>
  <dc:subject>Hymnary 聖徒詩歌</dc:subject>
  <dc:creator>S. C. Kirk</dc:creator>
  <cp:lastModifiedBy>Timothy Liang</cp:lastModifiedBy>
  <cp:revision>48</cp:revision>
  <dcterms:created xsi:type="dcterms:W3CDTF">2001-06-21T23:42:36Z</dcterms:created>
  <dcterms:modified xsi:type="dcterms:W3CDTF">2017-08-06T15:34:50Z</dcterms:modified>
</cp:coreProperties>
</file>